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
  </p:notesMasterIdLst>
  <p:sldIdLst>
    <p:sldId id="264" r:id="rId5"/>
    <p:sldId id="265" r:id="rId6"/>
    <p:sldId id="267" r:id="rId7"/>
    <p:sldId id="266" r:id="rId8"/>
    <p:sldId id="260" r:id="rId9"/>
    <p:sldId id="261" r:id="rId10"/>
  </p:sldIdLst>
  <p:sldSz cx="7772400" cy="100584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FD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43F11F-0AB5-4688-BFB1-E846CF6D3C87}" v="30" dt="2026-02-12T19:10:43.5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9" d="100"/>
          <a:sy n="69" d="100"/>
        </p:scale>
        <p:origin x="306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DAF1367D-D620-438C-8A7F-6171A317FB07}" type="datetimeFigureOut">
              <a:rPr lang="en-US" smtClean="0"/>
              <a:t>2/12/2026</a:t>
            </a:fld>
            <a:endParaRPr lang="en-US"/>
          </a:p>
        </p:txBody>
      </p:sp>
      <p:sp>
        <p:nvSpPr>
          <p:cNvPr id="4" name="Slide Image Placeholder 3"/>
          <p:cNvSpPr>
            <a:spLocks noGrp="1" noRot="1" noChangeAspect="1"/>
          </p:cNvSpPr>
          <p:nvPr>
            <p:ph type="sldImg" idx="2"/>
          </p:nvPr>
        </p:nvSpPr>
        <p:spPr>
          <a:xfrm>
            <a:off x="2293938" y="1162050"/>
            <a:ext cx="242252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007BD5E4-C63A-4A1B-9297-D3FC4091650F}" type="slidenum">
              <a:rPr lang="en-US" smtClean="0"/>
              <a:t>‹#›</a:t>
            </a:fld>
            <a:endParaRPr lang="en-US"/>
          </a:p>
        </p:txBody>
      </p:sp>
    </p:spTree>
    <p:extLst>
      <p:ext uri="{BB962C8B-B14F-4D97-AF65-F5344CB8AC3E}">
        <p14:creationId xmlns:p14="http://schemas.microsoft.com/office/powerpoint/2010/main" val="650905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www.adobe.com/express/feature/image/qr-code-generator"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ingle Group Photo Fly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D937C79-94D8-9710-B88B-E241C06121C9}"/>
              </a:ext>
            </a:extLst>
          </p:cNvPr>
          <p:cNvSpPr/>
          <p:nvPr userDrawn="1"/>
        </p:nvSpPr>
        <p:spPr>
          <a:xfrm>
            <a:off x="1433963" y="2871694"/>
            <a:ext cx="4905718" cy="558599"/>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
          </a:p>
        </p:txBody>
      </p:sp>
      <p:sp>
        <p:nvSpPr>
          <p:cNvPr id="8" name="Rectangle 7">
            <a:extLst>
              <a:ext uri="{FF2B5EF4-FFF2-40B4-BE49-F238E27FC236}">
                <a16:creationId xmlns:a16="http://schemas.microsoft.com/office/drawing/2014/main" id="{C3611CE2-7E33-93F6-81BA-C38408CBFF0F}"/>
              </a:ext>
            </a:extLst>
          </p:cNvPr>
          <p:cNvSpPr/>
          <p:nvPr userDrawn="1"/>
        </p:nvSpPr>
        <p:spPr>
          <a:xfrm>
            <a:off x="0" y="1"/>
            <a:ext cx="7772400" cy="2583007"/>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
          </a:p>
        </p:txBody>
      </p:sp>
      <p:sp>
        <p:nvSpPr>
          <p:cNvPr id="9" name="Title 1">
            <a:extLst>
              <a:ext uri="{FF2B5EF4-FFF2-40B4-BE49-F238E27FC236}">
                <a16:creationId xmlns:a16="http://schemas.microsoft.com/office/drawing/2014/main" id="{AC302860-8CFE-A7D6-6924-D90A513D3064}"/>
              </a:ext>
            </a:extLst>
          </p:cNvPr>
          <p:cNvSpPr txBox="1">
            <a:spLocks/>
          </p:cNvSpPr>
          <p:nvPr userDrawn="1"/>
        </p:nvSpPr>
        <p:spPr>
          <a:xfrm>
            <a:off x="403191" y="1547560"/>
            <a:ext cx="6728501" cy="837497"/>
          </a:xfrm>
          <a:prstGeom prst="rect">
            <a:avLst/>
          </a:prstGeom>
        </p:spPr>
        <p:txBody>
          <a:bodyPr vert="horz" lIns="91440" tIns="45720" rIns="91440" bIns="45720" rtlCol="0" anchor="ctr">
            <a:noAutofit/>
          </a:bodyPr>
          <a:lstStyle>
            <a:lvl1pPr algn="l" defTabSz="777240" rtl="0" eaLnBrk="1" latinLnBrk="0" hangingPunct="1">
              <a:lnSpc>
                <a:spcPct val="90000"/>
              </a:lnSpc>
              <a:spcBef>
                <a:spcPct val="0"/>
              </a:spcBef>
              <a:buNone/>
              <a:defRPr sz="3740" kern="1200">
                <a:solidFill>
                  <a:schemeClr val="tx1"/>
                </a:solidFill>
                <a:latin typeface="+mj-lt"/>
                <a:ea typeface="+mj-ea"/>
                <a:cs typeface="+mj-cs"/>
              </a:defRPr>
            </a:lvl1pPr>
          </a:lstStyle>
          <a:p>
            <a:r>
              <a:rPr lang="en-US" sz="2800" b="1" dirty="0">
                <a:solidFill>
                  <a:schemeClr val="bg1"/>
                </a:solidFill>
                <a:latin typeface="Arial" panose="020B0604020202020204" pitchFamily="34" charset="0"/>
                <a:cs typeface="Arial" panose="020B0604020202020204" pitchFamily="34" charset="0"/>
              </a:rPr>
              <a:t>is supporting Habitat for Humanity’s </a:t>
            </a:r>
            <a:br>
              <a:rPr lang="en-US" sz="2800" b="1" dirty="0">
                <a:solidFill>
                  <a:schemeClr val="bg1"/>
                </a:solidFill>
                <a:latin typeface="Arial" panose="020B0604020202020204" pitchFamily="34" charset="0"/>
                <a:cs typeface="Arial" panose="020B0604020202020204" pitchFamily="34" charset="0"/>
              </a:rPr>
            </a:br>
            <a:r>
              <a:rPr lang="en-US" sz="2800" b="1" dirty="0">
                <a:solidFill>
                  <a:schemeClr val="bg1"/>
                </a:solidFill>
                <a:latin typeface="Arial" panose="020B0604020202020204" pitchFamily="34" charset="0"/>
                <a:cs typeface="Arial" panose="020B0604020202020204" pitchFamily="34" charset="0"/>
              </a:rPr>
              <a:t>Women Build!</a:t>
            </a:r>
            <a:endParaRPr lang="en-US" sz="2400" b="1" dirty="0">
              <a:solidFill>
                <a:schemeClr val="bg1"/>
              </a:solidFill>
              <a:latin typeface="Arial" panose="020B0604020202020204" pitchFamily="34" charset="0"/>
              <a:cs typeface="Arial" panose="020B0604020202020204" pitchFamily="34" charset="0"/>
            </a:endParaRPr>
          </a:p>
        </p:txBody>
      </p:sp>
      <p:sp>
        <p:nvSpPr>
          <p:cNvPr id="10" name="Subtitle 2">
            <a:extLst>
              <a:ext uri="{FF2B5EF4-FFF2-40B4-BE49-F238E27FC236}">
                <a16:creationId xmlns:a16="http://schemas.microsoft.com/office/drawing/2014/main" id="{03E279E1-08C4-859D-4FC1-D9C16F26EA3B}"/>
              </a:ext>
            </a:extLst>
          </p:cNvPr>
          <p:cNvSpPr txBox="1">
            <a:spLocks/>
          </p:cNvSpPr>
          <p:nvPr userDrawn="1"/>
        </p:nvSpPr>
        <p:spPr>
          <a:xfrm>
            <a:off x="688222" y="8290464"/>
            <a:ext cx="4692083" cy="1044681"/>
          </a:xfrm>
          <a:prstGeom prst="rect">
            <a:avLst/>
          </a:prstGeom>
        </p:spPr>
        <p:txBody>
          <a:bodyPr vert="horz" lIns="91440" tIns="45720" rIns="91440" bIns="45720" rtlCol="0">
            <a:noAutofit/>
          </a:bodyPr>
          <a:lst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Please donate to our team and help create safe, affordable housing for families in need.</a:t>
            </a:r>
          </a:p>
        </p:txBody>
      </p:sp>
      <p:sp>
        <p:nvSpPr>
          <p:cNvPr id="11" name="Subtitle 2">
            <a:extLst>
              <a:ext uri="{FF2B5EF4-FFF2-40B4-BE49-F238E27FC236}">
                <a16:creationId xmlns:a16="http://schemas.microsoft.com/office/drawing/2014/main" id="{934E8841-C037-F843-8B2B-ADB1503BC831}"/>
              </a:ext>
            </a:extLst>
          </p:cNvPr>
          <p:cNvSpPr txBox="1">
            <a:spLocks/>
          </p:cNvSpPr>
          <p:nvPr userDrawn="1"/>
        </p:nvSpPr>
        <p:spPr>
          <a:xfrm>
            <a:off x="1534980" y="2961381"/>
            <a:ext cx="4756836" cy="427909"/>
          </a:xfrm>
          <a:prstGeom prst="rect">
            <a:avLst/>
          </a:prstGeom>
        </p:spPr>
        <p:txBody>
          <a:bodyPr vert="horz" lIns="58293" tIns="29146" rIns="58293" bIns="29146"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solidFill>
                  <a:schemeClr val="bg1"/>
                </a:solidFill>
                <a:latin typeface="Arial" panose="020B0604020202020204" pitchFamily="34" charset="0"/>
                <a:cs typeface="Arial" panose="020B0604020202020204" pitchFamily="34" charset="0"/>
              </a:rPr>
              <a:t>Help our team make an impact!</a:t>
            </a:r>
          </a:p>
        </p:txBody>
      </p:sp>
      <p:pic>
        <p:nvPicPr>
          <p:cNvPr id="15" name="Picture 14">
            <a:extLst>
              <a:ext uri="{FF2B5EF4-FFF2-40B4-BE49-F238E27FC236}">
                <a16:creationId xmlns:a16="http://schemas.microsoft.com/office/drawing/2014/main" id="{6A3D0AFD-80C3-8249-87CB-01031BEAD1C1}"/>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3191" y="262968"/>
            <a:ext cx="3640958" cy="695068"/>
          </a:xfrm>
          <a:prstGeom prst="rect">
            <a:avLst/>
          </a:prstGeom>
        </p:spPr>
      </p:pic>
      <p:sp>
        <p:nvSpPr>
          <p:cNvPr id="16" name="Rectangle 15">
            <a:extLst>
              <a:ext uri="{FF2B5EF4-FFF2-40B4-BE49-F238E27FC236}">
                <a16:creationId xmlns:a16="http://schemas.microsoft.com/office/drawing/2014/main" id="{6A079B23-F0E9-F597-D3FC-D85D2EE9F7AD}"/>
              </a:ext>
            </a:extLst>
          </p:cNvPr>
          <p:cNvSpPr/>
          <p:nvPr userDrawn="1"/>
        </p:nvSpPr>
        <p:spPr>
          <a:xfrm flipH="1">
            <a:off x="549147" y="8225229"/>
            <a:ext cx="64517" cy="1044681"/>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48"/>
          </a:p>
        </p:txBody>
      </p:sp>
      <p:pic>
        <p:nvPicPr>
          <p:cNvPr id="17" name="Picture 16">
            <a:extLst>
              <a:ext uri="{FF2B5EF4-FFF2-40B4-BE49-F238E27FC236}">
                <a16:creationId xmlns:a16="http://schemas.microsoft.com/office/drawing/2014/main" id="{E74EE29E-F32F-5BE1-6E30-1D9C16835A14}"/>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645432" y="6237257"/>
            <a:ext cx="1469746" cy="1469746"/>
          </a:xfrm>
          <a:prstGeom prst="rect">
            <a:avLst/>
          </a:prstGeom>
        </p:spPr>
      </p:pic>
      <p:sp>
        <p:nvSpPr>
          <p:cNvPr id="19" name="Rectangle 18">
            <a:extLst>
              <a:ext uri="{FF2B5EF4-FFF2-40B4-BE49-F238E27FC236}">
                <a16:creationId xmlns:a16="http://schemas.microsoft.com/office/drawing/2014/main" id="{7C7D2FE9-76A1-3F67-2AA7-C45BB0CA3AAF}"/>
              </a:ext>
            </a:extLst>
          </p:cNvPr>
          <p:cNvSpPr/>
          <p:nvPr userDrawn="1"/>
        </p:nvSpPr>
        <p:spPr>
          <a:xfrm>
            <a:off x="0" y="9800030"/>
            <a:ext cx="7772400" cy="258369"/>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
          </a:p>
        </p:txBody>
      </p:sp>
      <p:sp>
        <p:nvSpPr>
          <p:cNvPr id="29" name="Text Placeholder 28">
            <a:extLst>
              <a:ext uri="{FF2B5EF4-FFF2-40B4-BE49-F238E27FC236}">
                <a16:creationId xmlns:a16="http://schemas.microsoft.com/office/drawing/2014/main" id="{D998216A-D241-13D0-6897-1E41C0E26438}"/>
              </a:ext>
            </a:extLst>
          </p:cNvPr>
          <p:cNvSpPr>
            <a:spLocks noGrp="1"/>
          </p:cNvSpPr>
          <p:nvPr>
            <p:ph type="body" sz="quarter" idx="10" hasCustomPrompt="1"/>
          </p:nvPr>
        </p:nvSpPr>
        <p:spPr>
          <a:xfrm>
            <a:off x="403191" y="1152128"/>
            <a:ext cx="6169025" cy="354429"/>
          </a:xfrm>
        </p:spPr>
        <p:txBody>
          <a:bodyPr>
            <a:noAutofit/>
          </a:bodyPr>
          <a:lstStyle>
            <a:lvl1pPr>
              <a:buNone/>
              <a:defRPr sz="2800" b="1">
                <a:latin typeface="Arial" panose="020B0604020202020204" pitchFamily="34" charset="0"/>
                <a:cs typeface="Arial" panose="020B0604020202020204" pitchFamily="34" charset="0"/>
              </a:defRPr>
            </a:lvl1pPr>
            <a:lvl2pPr>
              <a:buNone/>
              <a:defRPr/>
            </a:lvl2pPr>
          </a:lstStyle>
          <a:p>
            <a:pPr lvl="0"/>
            <a:r>
              <a:rPr lang="en-US" dirty="0"/>
              <a:t>Type Your Team Name Here</a:t>
            </a:r>
          </a:p>
        </p:txBody>
      </p:sp>
      <p:sp>
        <p:nvSpPr>
          <p:cNvPr id="31" name="Online Image Placeholder 30">
            <a:extLst>
              <a:ext uri="{FF2B5EF4-FFF2-40B4-BE49-F238E27FC236}">
                <a16:creationId xmlns:a16="http://schemas.microsoft.com/office/drawing/2014/main" id="{11AC6B6C-C0DF-EB6F-F841-DC26A228841B}"/>
              </a:ext>
            </a:extLst>
          </p:cNvPr>
          <p:cNvSpPr>
            <a:spLocks noGrp="1"/>
          </p:cNvSpPr>
          <p:nvPr>
            <p:ph type="clipArt" sz="quarter" idx="11" hasCustomPrompt="1"/>
          </p:nvPr>
        </p:nvSpPr>
        <p:spPr>
          <a:xfrm>
            <a:off x="1432719" y="3735655"/>
            <a:ext cx="4906962" cy="2333361"/>
          </a:xfrm>
        </p:spPr>
        <p:txBody>
          <a:bodyPr/>
          <a:lstStyle>
            <a:lvl1pPr>
              <a:buNone/>
              <a:defRPr/>
            </a:lvl1pPr>
          </a:lstStyle>
          <a:p>
            <a:r>
              <a:rPr lang="en-US" dirty="0"/>
              <a:t>Your Team Photo Here</a:t>
            </a:r>
          </a:p>
        </p:txBody>
      </p:sp>
      <p:sp>
        <p:nvSpPr>
          <p:cNvPr id="33" name="Online Image Placeholder 32">
            <a:extLst>
              <a:ext uri="{FF2B5EF4-FFF2-40B4-BE49-F238E27FC236}">
                <a16:creationId xmlns:a16="http://schemas.microsoft.com/office/drawing/2014/main" id="{24785413-47FF-3066-ACA3-0E8A070E5A03}"/>
              </a:ext>
            </a:extLst>
          </p:cNvPr>
          <p:cNvSpPr>
            <a:spLocks noGrp="1"/>
          </p:cNvSpPr>
          <p:nvPr>
            <p:ph type="clipArt" sz="quarter" idx="12" hasCustomPrompt="1"/>
          </p:nvPr>
        </p:nvSpPr>
        <p:spPr>
          <a:xfrm>
            <a:off x="1432719" y="6374378"/>
            <a:ext cx="3045831" cy="1256209"/>
          </a:xfrm>
        </p:spPr>
        <p:txBody>
          <a:bodyPr>
            <a:normAutofit/>
          </a:bodyPr>
          <a:lstStyle>
            <a:lvl1pPr algn="l">
              <a:buNone/>
              <a:defRPr sz="1800"/>
            </a:lvl1pPr>
          </a:lstStyle>
          <a:p>
            <a:r>
              <a:rPr lang="en-US" dirty="0"/>
              <a:t>Your Company Logo Here</a:t>
            </a:r>
          </a:p>
        </p:txBody>
      </p:sp>
      <p:sp>
        <p:nvSpPr>
          <p:cNvPr id="35" name="Online Image Placeholder 34">
            <a:extLst>
              <a:ext uri="{FF2B5EF4-FFF2-40B4-BE49-F238E27FC236}">
                <a16:creationId xmlns:a16="http://schemas.microsoft.com/office/drawing/2014/main" id="{B3E4FA58-CB46-3743-02E3-6B78E6E14D0A}"/>
              </a:ext>
            </a:extLst>
          </p:cNvPr>
          <p:cNvSpPr>
            <a:spLocks noGrp="1"/>
          </p:cNvSpPr>
          <p:nvPr>
            <p:ph type="clipArt" sz="quarter" idx="13" hasCustomPrompt="1"/>
          </p:nvPr>
        </p:nvSpPr>
        <p:spPr>
          <a:xfrm>
            <a:off x="5881942" y="8036941"/>
            <a:ext cx="1442624" cy="1442624"/>
          </a:xfrm>
        </p:spPr>
        <p:txBody>
          <a:bodyPr>
            <a:noAutofit/>
          </a:bodyPr>
          <a:lstStyle>
            <a:lvl1pPr>
              <a:buNone/>
              <a:defRPr sz="1050"/>
            </a:lvl1pPr>
          </a:lstStyle>
          <a:p>
            <a:r>
              <a:rPr lang="en-US" dirty="0"/>
              <a:t>Fundraising QR Code</a:t>
            </a:r>
          </a:p>
        </p:txBody>
      </p:sp>
    </p:spTree>
    <p:extLst>
      <p:ext uri="{BB962C8B-B14F-4D97-AF65-F5344CB8AC3E}">
        <p14:creationId xmlns:p14="http://schemas.microsoft.com/office/powerpoint/2010/main" val="1382762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uble Group Photo Fly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D937C79-94D8-9710-B88B-E241C06121C9}"/>
              </a:ext>
            </a:extLst>
          </p:cNvPr>
          <p:cNvSpPr/>
          <p:nvPr userDrawn="1"/>
        </p:nvSpPr>
        <p:spPr>
          <a:xfrm>
            <a:off x="1433963" y="2871694"/>
            <a:ext cx="4905718" cy="558599"/>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
          </a:p>
        </p:txBody>
      </p:sp>
      <p:sp>
        <p:nvSpPr>
          <p:cNvPr id="8" name="Rectangle 7">
            <a:extLst>
              <a:ext uri="{FF2B5EF4-FFF2-40B4-BE49-F238E27FC236}">
                <a16:creationId xmlns:a16="http://schemas.microsoft.com/office/drawing/2014/main" id="{C3611CE2-7E33-93F6-81BA-C38408CBFF0F}"/>
              </a:ext>
            </a:extLst>
          </p:cNvPr>
          <p:cNvSpPr/>
          <p:nvPr userDrawn="1"/>
        </p:nvSpPr>
        <p:spPr>
          <a:xfrm>
            <a:off x="0" y="1"/>
            <a:ext cx="7772400" cy="2583007"/>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
          </a:p>
        </p:txBody>
      </p:sp>
      <p:sp>
        <p:nvSpPr>
          <p:cNvPr id="10" name="Subtitle 2">
            <a:extLst>
              <a:ext uri="{FF2B5EF4-FFF2-40B4-BE49-F238E27FC236}">
                <a16:creationId xmlns:a16="http://schemas.microsoft.com/office/drawing/2014/main" id="{03E279E1-08C4-859D-4FC1-D9C16F26EA3B}"/>
              </a:ext>
            </a:extLst>
          </p:cNvPr>
          <p:cNvSpPr txBox="1">
            <a:spLocks/>
          </p:cNvSpPr>
          <p:nvPr userDrawn="1"/>
        </p:nvSpPr>
        <p:spPr>
          <a:xfrm>
            <a:off x="688222" y="8290464"/>
            <a:ext cx="4692083" cy="1044681"/>
          </a:xfrm>
          <a:prstGeom prst="rect">
            <a:avLst/>
          </a:prstGeom>
        </p:spPr>
        <p:txBody>
          <a:bodyPr vert="horz" lIns="91440" tIns="45720" rIns="91440" bIns="45720" rtlCol="0">
            <a:noAutofit/>
          </a:bodyPr>
          <a:lst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Please donate to our team and help create safe, affordable housing for families in need.</a:t>
            </a:r>
          </a:p>
        </p:txBody>
      </p:sp>
      <p:sp>
        <p:nvSpPr>
          <p:cNvPr id="11" name="Subtitle 2">
            <a:extLst>
              <a:ext uri="{FF2B5EF4-FFF2-40B4-BE49-F238E27FC236}">
                <a16:creationId xmlns:a16="http://schemas.microsoft.com/office/drawing/2014/main" id="{934E8841-C037-F843-8B2B-ADB1503BC831}"/>
              </a:ext>
            </a:extLst>
          </p:cNvPr>
          <p:cNvSpPr txBox="1">
            <a:spLocks/>
          </p:cNvSpPr>
          <p:nvPr userDrawn="1"/>
        </p:nvSpPr>
        <p:spPr>
          <a:xfrm>
            <a:off x="1534980" y="2961381"/>
            <a:ext cx="4756836" cy="427909"/>
          </a:xfrm>
          <a:prstGeom prst="rect">
            <a:avLst/>
          </a:prstGeom>
        </p:spPr>
        <p:txBody>
          <a:bodyPr vert="horz" lIns="58293" tIns="29146" rIns="58293" bIns="29146"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solidFill>
                  <a:schemeClr val="bg1"/>
                </a:solidFill>
                <a:latin typeface="Arial" panose="020B0604020202020204" pitchFamily="34" charset="0"/>
                <a:cs typeface="Arial" panose="020B0604020202020204" pitchFamily="34" charset="0"/>
              </a:rPr>
              <a:t>Help our team make an impact!</a:t>
            </a:r>
          </a:p>
        </p:txBody>
      </p:sp>
      <p:sp>
        <p:nvSpPr>
          <p:cNvPr id="16" name="Rectangle 15">
            <a:extLst>
              <a:ext uri="{FF2B5EF4-FFF2-40B4-BE49-F238E27FC236}">
                <a16:creationId xmlns:a16="http://schemas.microsoft.com/office/drawing/2014/main" id="{6A079B23-F0E9-F597-D3FC-D85D2EE9F7AD}"/>
              </a:ext>
            </a:extLst>
          </p:cNvPr>
          <p:cNvSpPr/>
          <p:nvPr userDrawn="1"/>
        </p:nvSpPr>
        <p:spPr>
          <a:xfrm flipH="1">
            <a:off x="549147" y="8225229"/>
            <a:ext cx="64517" cy="1044681"/>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48"/>
          </a:p>
        </p:txBody>
      </p:sp>
      <p:pic>
        <p:nvPicPr>
          <p:cNvPr id="17" name="Picture 16">
            <a:extLst>
              <a:ext uri="{FF2B5EF4-FFF2-40B4-BE49-F238E27FC236}">
                <a16:creationId xmlns:a16="http://schemas.microsoft.com/office/drawing/2014/main" id="{E74EE29E-F32F-5BE1-6E30-1D9C16835A14}"/>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645432" y="6237257"/>
            <a:ext cx="1469746" cy="1469746"/>
          </a:xfrm>
          <a:prstGeom prst="rect">
            <a:avLst/>
          </a:prstGeom>
        </p:spPr>
      </p:pic>
      <p:sp>
        <p:nvSpPr>
          <p:cNvPr id="19" name="Rectangle 18">
            <a:extLst>
              <a:ext uri="{FF2B5EF4-FFF2-40B4-BE49-F238E27FC236}">
                <a16:creationId xmlns:a16="http://schemas.microsoft.com/office/drawing/2014/main" id="{7C7D2FE9-76A1-3F67-2AA7-C45BB0CA3AAF}"/>
              </a:ext>
            </a:extLst>
          </p:cNvPr>
          <p:cNvSpPr/>
          <p:nvPr userDrawn="1"/>
        </p:nvSpPr>
        <p:spPr>
          <a:xfrm>
            <a:off x="0" y="9800030"/>
            <a:ext cx="7772400" cy="258369"/>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
          </a:p>
        </p:txBody>
      </p:sp>
      <p:sp>
        <p:nvSpPr>
          <p:cNvPr id="31" name="Online Image Placeholder 30">
            <a:extLst>
              <a:ext uri="{FF2B5EF4-FFF2-40B4-BE49-F238E27FC236}">
                <a16:creationId xmlns:a16="http://schemas.microsoft.com/office/drawing/2014/main" id="{11AC6B6C-C0DF-EB6F-F841-DC26A228841B}"/>
              </a:ext>
            </a:extLst>
          </p:cNvPr>
          <p:cNvSpPr>
            <a:spLocks noGrp="1"/>
          </p:cNvSpPr>
          <p:nvPr>
            <p:ph type="clipArt" sz="quarter" idx="11" hasCustomPrompt="1"/>
          </p:nvPr>
        </p:nvSpPr>
        <p:spPr>
          <a:xfrm>
            <a:off x="1459917" y="3719761"/>
            <a:ext cx="2280379" cy="2333361"/>
          </a:xfrm>
        </p:spPr>
        <p:txBody>
          <a:bodyPr/>
          <a:lstStyle>
            <a:lvl1pPr>
              <a:buNone/>
              <a:defRPr/>
            </a:lvl1pPr>
          </a:lstStyle>
          <a:p>
            <a:r>
              <a:rPr lang="en-US" dirty="0"/>
              <a:t>Your Team Photo Here</a:t>
            </a:r>
          </a:p>
        </p:txBody>
      </p:sp>
      <p:sp>
        <p:nvSpPr>
          <p:cNvPr id="33" name="Online Image Placeholder 32">
            <a:extLst>
              <a:ext uri="{FF2B5EF4-FFF2-40B4-BE49-F238E27FC236}">
                <a16:creationId xmlns:a16="http://schemas.microsoft.com/office/drawing/2014/main" id="{24785413-47FF-3066-ACA3-0E8A070E5A03}"/>
              </a:ext>
            </a:extLst>
          </p:cNvPr>
          <p:cNvSpPr>
            <a:spLocks noGrp="1"/>
          </p:cNvSpPr>
          <p:nvPr>
            <p:ph type="clipArt" sz="quarter" idx="12" hasCustomPrompt="1"/>
          </p:nvPr>
        </p:nvSpPr>
        <p:spPr>
          <a:xfrm>
            <a:off x="1432719" y="6374378"/>
            <a:ext cx="3045831" cy="1256209"/>
          </a:xfrm>
        </p:spPr>
        <p:txBody>
          <a:bodyPr>
            <a:normAutofit/>
          </a:bodyPr>
          <a:lstStyle>
            <a:lvl1pPr algn="l">
              <a:buNone/>
              <a:defRPr sz="1800"/>
            </a:lvl1pPr>
          </a:lstStyle>
          <a:p>
            <a:r>
              <a:rPr lang="en-US" dirty="0"/>
              <a:t>Your Company Logo Here</a:t>
            </a:r>
          </a:p>
        </p:txBody>
      </p:sp>
      <p:sp>
        <p:nvSpPr>
          <p:cNvPr id="35" name="Online Image Placeholder 34">
            <a:extLst>
              <a:ext uri="{FF2B5EF4-FFF2-40B4-BE49-F238E27FC236}">
                <a16:creationId xmlns:a16="http://schemas.microsoft.com/office/drawing/2014/main" id="{B3E4FA58-CB46-3743-02E3-6B78E6E14D0A}"/>
              </a:ext>
            </a:extLst>
          </p:cNvPr>
          <p:cNvSpPr>
            <a:spLocks noGrp="1"/>
          </p:cNvSpPr>
          <p:nvPr>
            <p:ph type="clipArt" sz="quarter" idx="13" hasCustomPrompt="1"/>
          </p:nvPr>
        </p:nvSpPr>
        <p:spPr>
          <a:xfrm>
            <a:off x="5881942" y="8036941"/>
            <a:ext cx="1442624" cy="1442624"/>
          </a:xfrm>
        </p:spPr>
        <p:txBody>
          <a:bodyPr>
            <a:noAutofit/>
          </a:bodyPr>
          <a:lstStyle>
            <a:lvl1pPr>
              <a:buNone/>
              <a:defRPr sz="1050"/>
            </a:lvl1pPr>
          </a:lstStyle>
          <a:p>
            <a:r>
              <a:rPr lang="en-US" dirty="0"/>
              <a:t>Fundraising QR Code</a:t>
            </a:r>
          </a:p>
        </p:txBody>
      </p:sp>
      <p:sp>
        <p:nvSpPr>
          <p:cNvPr id="2" name="Online Image Placeholder 30">
            <a:extLst>
              <a:ext uri="{FF2B5EF4-FFF2-40B4-BE49-F238E27FC236}">
                <a16:creationId xmlns:a16="http://schemas.microsoft.com/office/drawing/2014/main" id="{4303B3F0-2F7F-E0EC-0C65-360BA7726469}"/>
              </a:ext>
            </a:extLst>
          </p:cNvPr>
          <p:cNvSpPr>
            <a:spLocks noGrp="1"/>
          </p:cNvSpPr>
          <p:nvPr>
            <p:ph type="clipArt" sz="quarter" idx="14" hasCustomPrompt="1"/>
          </p:nvPr>
        </p:nvSpPr>
        <p:spPr>
          <a:xfrm>
            <a:off x="4011437" y="3704649"/>
            <a:ext cx="2259711" cy="2333361"/>
          </a:xfrm>
        </p:spPr>
        <p:txBody>
          <a:bodyPr/>
          <a:lstStyle>
            <a:lvl1pPr>
              <a:buNone/>
              <a:defRPr/>
            </a:lvl1pPr>
          </a:lstStyle>
          <a:p>
            <a:r>
              <a:rPr lang="en-US" dirty="0"/>
              <a:t>Your Team Photo Here</a:t>
            </a:r>
          </a:p>
        </p:txBody>
      </p:sp>
      <p:sp>
        <p:nvSpPr>
          <p:cNvPr id="3" name="Title 1">
            <a:extLst>
              <a:ext uri="{FF2B5EF4-FFF2-40B4-BE49-F238E27FC236}">
                <a16:creationId xmlns:a16="http://schemas.microsoft.com/office/drawing/2014/main" id="{1FE890F9-D955-49C6-D353-33E8F7390BAA}"/>
              </a:ext>
            </a:extLst>
          </p:cNvPr>
          <p:cNvSpPr txBox="1">
            <a:spLocks/>
          </p:cNvSpPr>
          <p:nvPr userDrawn="1"/>
        </p:nvSpPr>
        <p:spPr>
          <a:xfrm>
            <a:off x="403191" y="1547560"/>
            <a:ext cx="6728501" cy="837497"/>
          </a:xfrm>
          <a:prstGeom prst="rect">
            <a:avLst/>
          </a:prstGeom>
        </p:spPr>
        <p:txBody>
          <a:bodyPr vert="horz" lIns="91440" tIns="45720" rIns="91440" bIns="45720" rtlCol="0" anchor="ctr">
            <a:noAutofit/>
          </a:bodyPr>
          <a:lstStyle>
            <a:lvl1pPr algn="l" defTabSz="777240" rtl="0" eaLnBrk="1" latinLnBrk="0" hangingPunct="1">
              <a:lnSpc>
                <a:spcPct val="90000"/>
              </a:lnSpc>
              <a:spcBef>
                <a:spcPct val="0"/>
              </a:spcBef>
              <a:buNone/>
              <a:defRPr sz="3740" kern="1200">
                <a:solidFill>
                  <a:schemeClr val="tx1"/>
                </a:solidFill>
                <a:latin typeface="+mj-lt"/>
                <a:ea typeface="+mj-ea"/>
                <a:cs typeface="+mj-cs"/>
              </a:defRPr>
            </a:lvl1pPr>
          </a:lstStyle>
          <a:p>
            <a:r>
              <a:rPr lang="en-US" sz="2800" b="1" dirty="0">
                <a:solidFill>
                  <a:schemeClr val="bg1"/>
                </a:solidFill>
                <a:latin typeface="Arial" panose="020B0604020202020204" pitchFamily="34" charset="0"/>
                <a:cs typeface="Arial" panose="020B0604020202020204" pitchFamily="34" charset="0"/>
              </a:rPr>
              <a:t>is supporting Habitat for Humanity’s </a:t>
            </a:r>
            <a:br>
              <a:rPr lang="en-US" sz="2800" b="1" dirty="0">
                <a:solidFill>
                  <a:schemeClr val="bg1"/>
                </a:solidFill>
                <a:latin typeface="Arial" panose="020B0604020202020204" pitchFamily="34" charset="0"/>
                <a:cs typeface="Arial" panose="020B0604020202020204" pitchFamily="34" charset="0"/>
              </a:rPr>
            </a:br>
            <a:r>
              <a:rPr lang="en-US" sz="2800" b="1" dirty="0">
                <a:solidFill>
                  <a:schemeClr val="bg1"/>
                </a:solidFill>
                <a:latin typeface="Arial" panose="020B0604020202020204" pitchFamily="34" charset="0"/>
                <a:cs typeface="Arial" panose="020B0604020202020204" pitchFamily="34" charset="0"/>
              </a:rPr>
              <a:t>Women Build!</a:t>
            </a:r>
            <a:endParaRPr lang="en-US" sz="2400" b="1"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5D2453C-D036-530E-C4DE-19C079403176}"/>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3191" y="262968"/>
            <a:ext cx="3640958" cy="695068"/>
          </a:xfrm>
          <a:prstGeom prst="rect">
            <a:avLst/>
          </a:prstGeom>
        </p:spPr>
      </p:pic>
      <p:sp>
        <p:nvSpPr>
          <p:cNvPr id="5" name="Text Placeholder 28">
            <a:extLst>
              <a:ext uri="{FF2B5EF4-FFF2-40B4-BE49-F238E27FC236}">
                <a16:creationId xmlns:a16="http://schemas.microsoft.com/office/drawing/2014/main" id="{5E4A3B30-FF03-9843-2CBB-7FD7EAF98E73}"/>
              </a:ext>
            </a:extLst>
          </p:cNvPr>
          <p:cNvSpPr>
            <a:spLocks noGrp="1"/>
          </p:cNvSpPr>
          <p:nvPr>
            <p:ph type="body" sz="quarter" idx="10" hasCustomPrompt="1"/>
          </p:nvPr>
        </p:nvSpPr>
        <p:spPr>
          <a:xfrm>
            <a:off x="403191" y="1152128"/>
            <a:ext cx="6169025" cy="354429"/>
          </a:xfrm>
        </p:spPr>
        <p:txBody>
          <a:bodyPr>
            <a:noAutofit/>
          </a:bodyPr>
          <a:lstStyle>
            <a:lvl1pPr>
              <a:buNone/>
              <a:defRPr sz="2800" b="1">
                <a:latin typeface="Arial" panose="020B0604020202020204" pitchFamily="34" charset="0"/>
                <a:cs typeface="Arial" panose="020B0604020202020204" pitchFamily="34" charset="0"/>
              </a:defRPr>
            </a:lvl1pPr>
            <a:lvl2pPr>
              <a:buNone/>
              <a:defRPr/>
            </a:lvl2pPr>
          </a:lstStyle>
          <a:p>
            <a:pPr lvl="0"/>
            <a:r>
              <a:rPr lang="en-US" dirty="0"/>
              <a:t>Type Your Team Name Here</a:t>
            </a:r>
          </a:p>
        </p:txBody>
      </p:sp>
    </p:spTree>
    <p:extLst>
      <p:ext uri="{BB962C8B-B14F-4D97-AF65-F5344CB8AC3E}">
        <p14:creationId xmlns:p14="http://schemas.microsoft.com/office/powerpoint/2010/main" val="1410078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A60350-E480-CDD3-4DAB-29EB44555E64}"/>
              </a:ext>
            </a:extLst>
          </p:cNvPr>
          <p:cNvSpPr/>
          <p:nvPr userDrawn="1"/>
        </p:nvSpPr>
        <p:spPr>
          <a:xfrm>
            <a:off x="0" y="1"/>
            <a:ext cx="7772400" cy="1143000"/>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solidFill>
            </a:endParaRPr>
          </a:p>
        </p:txBody>
      </p:sp>
      <p:sp>
        <p:nvSpPr>
          <p:cNvPr id="10" name="TextBox 9">
            <a:extLst>
              <a:ext uri="{FF2B5EF4-FFF2-40B4-BE49-F238E27FC236}">
                <a16:creationId xmlns:a16="http://schemas.microsoft.com/office/drawing/2014/main" id="{A555A59B-F45E-3918-CA1A-C79BF1C50603}"/>
              </a:ext>
            </a:extLst>
          </p:cNvPr>
          <p:cNvSpPr txBox="1"/>
          <p:nvPr userDrawn="1"/>
        </p:nvSpPr>
        <p:spPr>
          <a:xfrm>
            <a:off x="534351" y="1390918"/>
            <a:ext cx="6703695" cy="768210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sz="1800" b="1" dirty="0">
                <a:latin typeface="Arial" panose="020B0604020202020204" pitchFamily="34" charset="0"/>
                <a:cs typeface="Arial" panose="020B0604020202020204" pitchFamily="34" charset="0"/>
              </a:rPr>
              <a:t>Finding the Template</a:t>
            </a:r>
            <a:r>
              <a:rPr lang="en-US" sz="1800" dirty="0">
                <a:latin typeface="Arial" panose="020B0604020202020204" pitchFamily="34" charset="0"/>
                <a:cs typeface="Arial" panose="020B0604020202020204" pitchFamily="34" charset="0"/>
              </a:rPr>
              <a:t>: Under the “home” tab, select the “New Slide” drop down to see two options for flyers, one with an option for one team photo, and one with an option for two. </a:t>
            </a:r>
          </a:p>
          <a:p>
            <a:pPr marL="285750" indent="-285750">
              <a:lnSpc>
                <a:spcPct val="120000"/>
              </a:lnSpc>
              <a:buFont typeface="Arial" panose="020B0604020202020204" pitchFamily="34" charset="0"/>
              <a:buChar char="•"/>
            </a:pPr>
            <a:r>
              <a:rPr lang="en-US" sz="1800" b="1" dirty="0">
                <a:latin typeface="Arial" panose="020B0604020202020204" pitchFamily="34" charset="0"/>
                <a:cs typeface="Arial" panose="020B0604020202020204" pitchFamily="34" charset="0"/>
              </a:rPr>
              <a:t>Team Name: </a:t>
            </a:r>
            <a:r>
              <a:rPr lang="en-US" sz="1800" dirty="0">
                <a:latin typeface="Arial" panose="020B0604020202020204" pitchFamily="34" charset="0"/>
                <a:cs typeface="Arial" panose="020B0604020202020204" pitchFamily="34" charset="0"/>
              </a:rPr>
              <a:t>Placeholder text for your team name is placed on the top of each flyer in black text, you will be able to type your team name in that text box. </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If you need to edit the size of the font for longer names, the text box will allow you to do so. </a:t>
            </a:r>
          </a:p>
          <a:p>
            <a:pPr marL="285750" indent="-285750">
              <a:lnSpc>
                <a:spcPct val="120000"/>
              </a:lnSpc>
              <a:buFont typeface="Arial" panose="020B0604020202020204" pitchFamily="34" charset="0"/>
              <a:buChar char="•"/>
            </a:pPr>
            <a:r>
              <a:rPr lang="en-US" sz="1800" b="1" dirty="0">
                <a:latin typeface="Arial" panose="020B0604020202020204" pitchFamily="34" charset="0"/>
                <a:cs typeface="Arial" panose="020B0604020202020204" pitchFamily="34" charset="0"/>
              </a:rPr>
              <a:t>Team Photo</a:t>
            </a:r>
            <a:r>
              <a:rPr lang="en-US" sz="1800" dirty="0">
                <a:latin typeface="Arial" panose="020B0604020202020204" pitchFamily="34" charset="0"/>
                <a:cs typeface="Arial" panose="020B0604020202020204" pitchFamily="34" charset="0"/>
              </a:rPr>
              <a:t>: Click the “insert image” button to upload your team photo(s). You will be able to change the shape and crop your photo to fit properly on the flyer if needed. </a:t>
            </a:r>
          </a:p>
          <a:p>
            <a:pPr marL="285750" indent="-285750">
              <a:lnSpc>
                <a:spcPct val="120000"/>
              </a:lnSpc>
              <a:buFont typeface="Arial" panose="020B0604020202020204" pitchFamily="34" charset="0"/>
              <a:buChar char="•"/>
            </a:pPr>
            <a:r>
              <a:rPr lang="en-US" sz="1800" b="1" dirty="0">
                <a:latin typeface="Arial" panose="020B0604020202020204" pitchFamily="34" charset="0"/>
                <a:cs typeface="Arial" panose="020B0604020202020204" pitchFamily="34" charset="0"/>
              </a:rPr>
              <a:t>Team Logo</a:t>
            </a:r>
            <a:r>
              <a:rPr lang="en-US" sz="1800" dirty="0">
                <a:latin typeface="Arial" panose="020B0604020202020204" pitchFamily="34" charset="0"/>
                <a:cs typeface="Arial" panose="020B0604020202020204" pitchFamily="34" charset="0"/>
              </a:rPr>
              <a:t>: Click the insert image to </a:t>
            </a:r>
            <a:r>
              <a:rPr lang="en-US" sz="1600" dirty="0">
                <a:latin typeface="Arial" panose="020B0604020202020204" pitchFamily="34" charset="0"/>
                <a:cs typeface="Arial" panose="020B0604020202020204" pitchFamily="34" charset="0"/>
              </a:rPr>
              <a:t>upload</a:t>
            </a:r>
            <a:r>
              <a:rPr lang="en-US" sz="1800" dirty="0">
                <a:latin typeface="Arial" panose="020B0604020202020204" pitchFamily="34" charset="0"/>
                <a:cs typeface="Arial" panose="020B0604020202020204" pitchFamily="34" charset="0"/>
              </a:rPr>
              <a:t> your preferred logo. We recommend a color logo that works well on a white background. </a:t>
            </a:r>
          </a:p>
          <a:p>
            <a:pPr marL="285750" indent="-285750">
              <a:lnSpc>
                <a:spcPct val="120000"/>
              </a:lnSpc>
              <a:buFont typeface="Arial" panose="020B0604020202020204" pitchFamily="34" charset="0"/>
              <a:buChar char="•"/>
            </a:pPr>
            <a:r>
              <a:rPr lang="en-US" sz="1800" b="1" dirty="0">
                <a:latin typeface="Arial" panose="020B0604020202020204" pitchFamily="34" charset="0"/>
                <a:cs typeface="Arial" panose="020B0604020202020204" pitchFamily="34" charset="0"/>
              </a:rPr>
              <a:t>QR Code</a:t>
            </a:r>
            <a:r>
              <a:rPr lang="en-US" sz="1800" dirty="0">
                <a:latin typeface="Arial" panose="020B0604020202020204" pitchFamily="34" charset="0"/>
                <a:cs typeface="Arial" panose="020B0604020202020204" pitchFamily="34" charset="0"/>
              </a:rPr>
              <a:t>: You may create a high quality QR code for free with </a:t>
            </a:r>
            <a:r>
              <a:rPr lang="en-US" sz="1800" dirty="0">
                <a:solidFill>
                  <a:srgbClr val="00AFD7"/>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Adobe’s Online QR code generator</a:t>
            </a:r>
            <a:endParaRPr lang="en-US" sz="1800" dirty="0">
              <a:solidFill>
                <a:srgbClr val="00AFD7"/>
              </a:solidFill>
              <a:latin typeface="Arial" panose="020B0604020202020204" pitchFamily="34" charset="0"/>
              <a:cs typeface="Arial" panose="020B0604020202020204" pitchFamily="34" charset="0"/>
            </a:endParaRP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When creating your QR code, we recommend using the default black on white coloring. </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Use your team’s </a:t>
            </a:r>
            <a:r>
              <a:rPr lang="en-US" sz="1800" dirty="0" err="1">
                <a:latin typeface="Arial" panose="020B0604020202020204" pitchFamily="34" charset="0"/>
                <a:cs typeface="Arial" panose="020B0604020202020204" pitchFamily="34" charset="0"/>
              </a:rPr>
              <a:t>GiveWP</a:t>
            </a:r>
            <a:r>
              <a:rPr lang="en-US" sz="1800" dirty="0">
                <a:latin typeface="Arial" panose="020B0604020202020204" pitchFamily="34" charset="0"/>
                <a:cs typeface="Arial" panose="020B0604020202020204" pitchFamily="34" charset="0"/>
              </a:rPr>
              <a:t> fundraising page URL</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Download the image, then upload it to the flyer in the lower right area designated for the QR code, it should not need any size or position adjustments. </a:t>
            </a:r>
          </a:p>
          <a:p>
            <a:endParaRPr lang="en-US" dirty="0"/>
          </a:p>
        </p:txBody>
      </p:sp>
      <p:sp>
        <p:nvSpPr>
          <p:cNvPr id="11" name="TextBox 10">
            <a:extLst>
              <a:ext uri="{FF2B5EF4-FFF2-40B4-BE49-F238E27FC236}">
                <a16:creationId xmlns:a16="http://schemas.microsoft.com/office/drawing/2014/main" id="{02D8D333-4B55-1425-F38D-B4D4B0A2D356}"/>
              </a:ext>
            </a:extLst>
          </p:cNvPr>
          <p:cNvSpPr txBox="1"/>
          <p:nvPr userDrawn="1"/>
        </p:nvSpPr>
        <p:spPr>
          <a:xfrm>
            <a:off x="643944" y="277493"/>
            <a:ext cx="6594102" cy="707886"/>
          </a:xfrm>
          <a:prstGeom prst="rect">
            <a:avLst/>
          </a:prstGeom>
          <a:noFill/>
        </p:spPr>
        <p:txBody>
          <a:bodyPr wrap="square" rtlCol="0">
            <a:spAutoFit/>
          </a:bodyPr>
          <a:lstStyle/>
          <a:p>
            <a:r>
              <a:rPr lang="en-US" sz="4000" b="1" dirty="0">
                <a:solidFill>
                  <a:schemeClr val="bg1"/>
                </a:solidFill>
              </a:rPr>
              <a:t>How to Use this Template</a:t>
            </a:r>
            <a:endParaRPr lang="en-US" sz="4000" dirty="0"/>
          </a:p>
        </p:txBody>
      </p:sp>
    </p:spTree>
    <p:extLst>
      <p:ext uri="{BB962C8B-B14F-4D97-AF65-F5344CB8AC3E}">
        <p14:creationId xmlns:p14="http://schemas.microsoft.com/office/powerpoint/2010/main" val="3400573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A60350-E480-CDD3-4DAB-29EB44555E64}"/>
              </a:ext>
            </a:extLst>
          </p:cNvPr>
          <p:cNvSpPr/>
          <p:nvPr userDrawn="1"/>
        </p:nvSpPr>
        <p:spPr>
          <a:xfrm>
            <a:off x="0" y="1"/>
            <a:ext cx="7772400" cy="1143000"/>
          </a:xfrm>
          <a:prstGeom prst="rect">
            <a:avLst/>
          </a:prstGeom>
          <a:solidFill>
            <a:srgbClr val="00AF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solidFill>
            </a:endParaRPr>
          </a:p>
        </p:txBody>
      </p:sp>
      <p:sp>
        <p:nvSpPr>
          <p:cNvPr id="2" name="TextBox 1">
            <a:extLst>
              <a:ext uri="{FF2B5EF4-FFF2-40B4-BE49-F238E27FC236}">
                <a16:creationId xmlns:a16="http://schemas.microsoft.com/office/drawing/2014/main" id="{48E1D0D8-BBD6-B569-A984-20330C30D14C}"/>
              </a:ext>
            </a:extLst>
          </p:cNvPr>
          <p:cNvSpPr txBox="1"/>
          <p:nvPr userDrawn="1"/>
        </p:nvSpPr>
        <p:spPr>
          <a:xfrm>
            <a:off x="534351" y="1416676"/>
            <a:ext cx="6703695" cy="3360920"/>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Once you’ve completed your flyer design and uploaded all assets, ensure your screen is on the slide of your flyer and go to file&gt;print.</a:t>
            </a:r>
          </a:p>
          <a:p>
            <a:pPr marL="285750" indent="-285750">
              <a:lnSpc>
                <a:spcPct val="120000"/>
              </a:lnSpc>
              <a:buFont typeface="Arial" panose="020B0604020202020204" pitchFamily="34" charset="0"/>
              <a:buChar char="•"/>
            </a:pPr>
            <a:r>
              <a:rPr lang="en-US" sz="1800" b="1" dirty="0">
                <a:latin typeface="Arial" panose="020B0604020202020204" pitchFamily="34" charset="0"/>
                <a:cs typeface="Arial" panose="020B0604020202020204" pitchFamily="34" charset="0"/>
              </a:rPr>
              <a:t>Print Settings</a:t>
            </a:r>
            <a:r>
              <a:rPr lang="en-US" sz="1800" dirty="0">
                <a:latin typeface="Arial" panose="020B0604020202020204" pitchFamily="34" charset="0"/>
                <a:cs typeface="Arial" panose="020B0604020202020204" pitchFamily="34" charset="0"/>
              </a:rPr>
              <a:t>: Ensure you have the following selected</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Print Current Slide</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One Sided</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Color</a:t>
            </a:r>
          </a:p>
          <a:p>
            <a:pPr marL="742950" lvl="1"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Full page slides</a:t>
            </a:r>
          </a:p>
          <a:p>
            <a:pPr marL="285750" lvl="0" indent="-285750">
              <a:lnSpc>
                <a:spcPct val="120000"/>
              </a:lnSpc>
              <a:buFont typeface="Arial" panose="020B0604020202020204" pitchFamily="34" charset="0"/>
              <a:buChar char="•"/>
            </a:pPr>
            <a:r>
              <a:rPr lang="en-US" sz="1800" dirty="0">
                <a:latin typeface="Arial" panose="020B0604020202020204" pitchFamily="34" charset="0"/>
                <a:cs typeface="Arial" panose="020B0604020202020204" pitchFamily="34" charset="0"/>
              </a:rPr>
              <a:t>Press print</a:t>
            </a:r>
          </a:p>
          <a:p>
            <a:endParaRPr lang="en-US" dirty="0"/>
          </a:p>
        </p:txBody>
      </p:sp>
      <p:sp>
        <p:nvSpPr>
          <p:cNvPr id="3" name="TextBox 2">
            <a:extLst>
              <a:ext uri="{FF2B5EF4-FFF2-40B4-BE49-F238E27FC236}">
                <a16:creationId xmlns:a16="http://schemas.microsoft.com/office/drawing/2014/main" id="{F5C12EC8-83DD-AA2E-E07E-878F1EB0506A}"/>
              </a:ext>
            </a:extLst>
          </p:cNvPr>
          <p:cNvSpPr txBox="1"/>
          <p:nvPr userDrawn="1"/>
        </p:nvSpPr>
        <p:spPr>
          <a:xfrm>
            <a:off x="534351" y="218941"/>
            <a:ext cx="6510393" cy="707886"/>
          </a:xfrm>
          <a:prstGeom prst="rect">
            <a:avLst/>
          </a:prstGeom>
          <a:noFill/>
        </p:spPr>
        <p:txBody>
          <a:bodyPr wrap="square" rtlCol="0">
            <a:spAutoFit/>
          </a:bodyPr>
          <a:lstStyle/>
          <a:p>
            <a:r>
              <a:rPr lang="en-US" sz="4000" b="1" dirty="0">
                <a:solidFill>
                  <a:schemeClr val="bg1"/>
                </a:solidFill>
              </a:rPr>
              <a:t>How to Print this Template</a:t>
            </a:r>
            <a:endParaRPr lang="en-US" sz="4000" dirty="0"/>
          </a:p>
        </p:txBody>
      </p:sp>
    </p:spTree>
    <p:extLst>
      <p:ext uri="{BB962C8B-B14F-4D97-AF65-F5344CB8AC3E}">
        <p14:creationId xmlns:p14="http://schemas.microsoft.com/office/powerpoint/2010/main" val="32102378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82000"/>
                  </a:schemeClr>
                </a:solidFill>
              </a:defRPr>
            </a:lvl1pPr>
          </a:lstStyle>
          <a:p>
            <a:fld id="{383D2ABC-CD7B-49DA-87E5-9A6FA28131A7}" type="datetimeFigureOut">
              <a:rPr lang="en-US" smtClean="0"/>
              <a:t>2/12/2026</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82000"/>
                  </a:schemeClr>
                </a:solidFill>
              </a:defRPr>
            </a:lvl1pPr>
          </a:lstStyle>
          <a:p>
            <a:fld id="{C35EAE4A-D0F3-4901-A819-6E0821712E3C}" type="slidenum">
              <a:rPr lang="en-US" smtClean="0"/>
              <a:t>‹#›</a:t>
            </a:fld>
            <a:endParaRPr lang="en-US"/>
          </a:p>
        </p:txBody>
      </p:sp>
    </p:spTree>
    <p:extLst>
      <p:ext uri="{BB962C8B-B14F-4D97-AF65-F5344CB8AC3E}">
        <p14:creationId xmlns:p14="http://schemas.microsoft.com/office/powerpoint/2010/main" val="855504346"/>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73"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71894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085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78A9AC-E47F-D386-AB1C-FF9185F5AAE1}"/>
              </a:ext>
            </a:extLst>
          </p:cNvPr>
          <p:cNvSpPr>
            <a:spLocks noGrp="1"/>
          </p:cNvSpPr>
          <p:nvPr>
            <p:ph type="body" sz="quarter" idx="10"/>
          </p:nvPr>
        </p:nvSpPr>
        <p:spPr/>
        <p:txBody>
          <a:bodyPr/>
          <a:lstStyle/>
          <a:p>
            <a:endParaRPr lang="en-US"/>
          </a:p>
        </p:txBody>
      </p:sp>
      <p:sp>
        <p:nvSpPr>
          <p:cNvPr id="3" name="Online Image Placeholder 2">
            <a:extLst>
              <a:ext uri="{FF2B5EF4-FFF2-40B4-BE49-F238E27FC236}">
                <a16:creationId xmlns:a16="http://schemas.microsoft.com/office/drawing/2014/main" id="{58E26E62-0842-FE41-0A8C-092A97ADCEED}"/>
              </a:ext>
            </a:extLst>
          </p:cNvPr>
          <p:cNvSpPr>
            <a:spLocks noGrp="1"/>
          </p:cNvSpPr>
          <p:nvPr>
            <p:ph type="clipArt" sz="quarter" idx="11"/>
          </p:nvPr>
        </p:nvSpPr>
        <p:spPr/>
        <p:txBody>
          <a:bodyPr/>
          <a:lstStyle/>
          <a:p>
            <a:endParaRPr lang="en-US"/>
          </a:p>
        </p:txBody>
      </p:sp>
      <p:sp>
        <p:nvSpPr>
          <p:cNvPr id="4" name="Online Image Placeholder 3">
            <a:extLst>
              <a:ext uri="{FF2B5EF4-FFF2-40B4-BE49-F238E27FC236}">
                <a16:creationId xmlns:a16="http://schemas.microsoft.com/office/drawing/2014/main" id="{5A9BFB53-ED4F-DE07-2BF7-D3D9059A9B12}"/>
              </a:ext>
            </a:extLst>
          </p:cNvPr>
          <p:cNvSpPr>
            <a:spLocks noGrp="1"/>
          </p:cNvSpPr>
          <p:nvPr>
            <p:ph type="clipArt" sz="quarter" idx="12"/>
          </p:nvPr>
        </p:nvSpPr>
        <p:spPr/>
        <p:txBody>
          <a:bodyPr/>
          <a:lstStyle/>
          <a:p>
            <a:endParaRPr lang="en-US"/>
          </a:p>
        </p:txBody>
      </p:sp>
      <p:sp>
        <p:nvSpPr>
          <p:cNvPr id="5" name="Online Image Placeholder 4">
            <a:extLst>
              <a:ext uri="{FF2B5EF4-FFF2-40B4-BE49-F238E27FC236}">
                <a16:creationId xmlns:a16="http://schemas.microsoft.com/office/drawing/2014/main" id="{E913B517-3C07-59F1-8361-5A51F9F9201F}"/>
              </a:ext>
            </a:extLst>
          </p:cNvPr>
          <p:cNvSpPr>
            <a:spLocks noGrp="1"/>
          </p:cNvSpPr>
          <p:nvPr>
            <p:ph type="clipArt" sz="quarter" idx="13"/>
          </p:nvPr>
        </p:nvSpPr>
        <p:spPr/>
        <p:txBody>
          <a:bodyPr/>
          <a:lstStyle/>
          <a:p>
            <a:endParaRPr lang="en-US"/>
          </a:p>
        </p:txBody>
      </p:sp>
    </p:spTree>
    <p:extLst>
      <p:ext uri="{BB962C8B-B14F-4D97-AF65-F5344CB8AC3E}">
        <p14:creationId xmlns:p14="http://schemas.microsoft.com/office/powerpoint/2010/main" val="3113745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line Image Placeholder 1">
            <a:extLst>
              <a:ext uri="{FF2B5EF4-FFF2-40B4-BE49-F238E27FC236}">
                <a16:creationId xmlns:a16="http://schemas.microsoft.com/office/drawing/2014/main" id="{249CA3FB-C6BB-84F7-938B-3F30312E897E}"/>
              </a:ext>
            </a:extLst>
          </p:cNvPr>
          <p:cNvSpPr>
            <a:spLocks noGrp="1"/>
          </p:cNvSpPr>
          <p:nvPr>
            <p:ph type="clipArt" sz="quarter" idx="11"/>
          </p:nvPr>
        </p:nvSpPr>
        <p:spPr/>
        <p:txBody>
          <a:bodyPr/>
          <a:lstStyle/>
          <a:p>
            <a:endParaRPr lang="en-US"/>
          </a:p>
        </p:txBody>
      </p:sp>
      <p:sp>
        <p:nvSpPr>
          <p:cNvPr id="3" name="Online Image Placeholder 2">
            <a:extLst>
              <a:ext uri="{FF2B5EF4-FFF2-40B4-BE49-F238E27FC236}">
                <a16:creationId xmlns:a16="http://schemas.microsoft.com/office/drawing/2014/main" id="{67B3E82B-AB60-412B-D7FA-579158FD8210}"/>
              </a:ext>
            </a:extLst>
          </p:cNvPr>
          <p:cNvSpPr>
            <a:spLocks noGrp="1"/>
          </p:cNvSpPr>
          <p:nvPr>
            <p:ph type="clipArt" sz="quarter" idx="12"/>
          </p:nvPr>
        </p:nvSpPr>
        <p:spPr/>
        <p:txBody>
          <a:bodyPr/>
          <a:lstStyle/>
          <a:p>
            <a:endParaRPr lang="en-US"/>
          </a:p>
        </p:txBody>
      </p:sp>
      <p:sp>
        <p:nvSpPr>
          <p:cNvPr id="4" name="Online Image Placeholder 3">
            <a:extLst>
              <a:ext uri="{FF2B5EF4-FFF2-40B4-BE49-F238E27FC236}">
                <a16:creationId xmlns:a16="http://schemas.microsoft.com/office/drawing/2014/main" id="{7FD1D9D5-FCFD-3950-3299-056D95C27D4D}"/>
              </a:ext>
            </a:extLst>
          </p:cNvPr>
          <p:cNvSpPr>
            <a:spLocks noGrp="1"/>
          </p:cNvSpPr>
          <p:nvPr>
            <p:ph type="clipArt" sz="quarter" idx="13"/>
          </p:nvPr>
        </p:nvSpPr>
        <p:spPr/>
        <p:txBody>
          <a:bodyPr/>
          <a:lstStyle/>
          <a:p>
            <a:endParaRPr lang="en-US"/>
          </a:p>
        </p:txBody>
      </p:sp>
      <p:sp>
        <p:nvSpPr>
          <p:cNvPr id="5" name="Online Image Placeholder 4">
            <a:extLst>
              <a:ext uri="{FF2B5EF4-FFF2-40B4-BE49-F238E27FC236}">
                <a16:creationId xmlns:a16="http://schemas.microsoft.com/office/drawing/2014/main" id="{C8289C0C-CA6D-3508-1699-230F44AB9A5B}"/>
              </a:ext>
            </a:extLst>
          </p:cNvPr>
          <p:cNvSpPr>
            <a:spLocks noGrp="1"/>
          </p:cNvSpPr>
          <p:nvPr>
            <p:ph type="clipArt" sz="quarter" idx="14"/>
          </p:nvPr>
        </p:nvSpPr>
        <p:spPr/>
        <p:txBody>
          <a:bodyPr/>
          <a:lstStyle/>
          <a:p>
            <a:endParaRPr lang="en-US"/>
          </a:p>
        </p:txBody>
      </p:sp>
      <p:sp>
        <p:nvSpPr>
          <p:cNvPr id="6" name="Text Placeholder 5">
            <a:extLst>
              <a:ext uri="{FF2B5EF4-FFF2-40B4-BE49-F238E27FC236}">
                <a16:creationId xmlns:a16="http://schemas.microsoft.com/office/drawing/2014/main" id="{7A8C5914-1CCF-0EED-7A1E-B400B31834EE}"/>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469742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015AB6-7904-3409-224C-751A8F324046}"/>
              </a:ext>
            </a:extLst>
          </p:cNvPr>
          <p:cNvSpPr>
            <a:spLocks noGrp="1"/>
          </p:cNvSpPr>
          <p:nvPr>
            <p:ph type="body" sz="quarter" idx="4294967295"/>
          </p:nvPr>
        </p:nvSpPr>
        <p:spPr>
          <a:xfrm>
            <a:off x="434181" y="1070570"/>
            <a:ext cx="6169025" cy="481139"/>
          </a:xfrm>
        </p:spPr>
        <p:txBody>
          <a:bodyPr>
            <a:normAutofit/>
          </a:bodyPr>
          <a:lstStyle/>
          <a:p>
            <a:pPr marL="0" indent="0">
              <a:buNone/>
            </a:pPr>
            <a:r>
              <a:rPr lang="en-US" sz="2800" b="1" dirty="0"/>
              <a:t>Cool Fundraising Team</a:t>
            </a:r>
          </a:p>
        </p:txBody>
      </p:sp>
      <p:pic>
        <p:nvPicPr>
          <p:cNvPr id="12" name="Online Image Placeholder 11">
            <a:extLst>
              <a:ext uri="{FF2B5EF4-FFF2-40B4-BE49-F238E27FC236}">
                <a16:creationId xmlns:a16="http://schemas.microsoft.com/office/drawing/2014/main" id="{8B15D616-2075-81A7-E96B-8E52C5AC8E6B}"/>
              </a:ext>
            </a:extLst>
          </p:cNvPr>
          <p:cNvPicPr>
            <a:picLocks noGrp="1" noChangeAspect="1"/>
          </p:cNvPicPr>
          <p:nvPr>
            <p:ph type="clipArt" sz="quarter" idx="11"/>
          </p:nvPr>
        </p:nvPicPr>
        <p:blipFill>
          <a:blip r:embed="rId2" cstate="email">
            <a:extLst>
              <a:ext uri="{28A0092B-C50C-407E-A947-70E740481C1C}">
                <a14:useLocalDpi xmlns:a14="http://schemas.microsoft.com/office/drawing/2010/main" val="0"/>
              </a:ext>
            </a:extLst>
          </a:blip>
          <a:stretch>
            <a:fillRect/>
          </a:stretch>
        </p:blipFill>
        <p:spPr>
          <a:xfrm rot="5400000">
            <a:off x="1445887" y="3936344"/>
            <a:ext cx="2525712" cy="1894283"/>
          </a:xfrm>
          <a:prstGeom prst="rect">
            <a:avLst/>
          </a:prstGeom>
        </p:spPr>
      </p:pic>
      <p:pic>
        <p:nvPicPr>
          <p:cNvPr id="10" name="Online Image Placeholder 9">
            <a:extLst>
              <a:ext uri="{FF2B5EF4-FFF2-40B4-BE49-F238E27FC236}">
                <a16:creationId xmlns:a16="http://schemas.microsoft.com/office/drawing/2014/main" id="{E52CE6F6-58CA-E680-E857-E44F5D48F543}"/>
              </a:ext>
            </a:extLst>
          </p:cNvPr>
          <p:cNvPicPr>
            <a:picLocks noGrp="1" noChangeAspect="1"/>
          </p:cNvPicPr>
          <p:nvPr>
            <p:ph type="clipArt" sz="quarter" idx="12"/>
          </p:nvPr>
        </p:nvPicPr>
        <p:blipFill>
          <a:blip r:embed="rId3" cstate="email">
            <a:extLst>
              <a:ext uri="{28A0092B-C50C-407E-A947-70E740481C1C}">
                <a14:useLocalDpi xmlns:a14="http://schemas.microsoft.com/office/drawing/2010/main" val="0"/>
              </a:ext>
            </a:extLst>
          </a:blip>
          <a:stretch>
            <a:fillRect/>
          </a:stretch>
        </p:blipFill>
        <p:spPr>
          <a:xfrm>
            <a:off x="2159566" y="6373813"/>
            <a:ext cx="1592718" cy="1257300"/>
          </a:xfrm>
          <a:prstGeom prst="rect">
            <a:avLst/>
          </a:prstGeom>
        </p:spPr>
      </p:pic>
      <p:pic>
        <p:nvPicPr>
          <p:cNvPr id="8" name="Online Image Placeholder 7">
            <a:extLst>
              <a:ext uri="{FF2B5EF4-FFF2-40B4-BE49-F238E27FC236}">
                <a16:creationId xmlns:a16="http://schemas.microsoft.com/office/drawing/2014/main" id="{AA22A60B-C3ED-958B-A2FC-B615F0A7C3E1}"/>
              </a:ext>
            </a:extLst>
          </p:cNvPr>
          <p:cNvPicPr>
            <a:picLocks noGrp="1" noChangeAspect="1"/>
          </p:cNvPicPr>
          <p:nvPr>
            <p:ph type="clipArt" sz="quarter" idx="13"/>
          </p:nvPr>
        </p:nvPicPr>
        <p:blipFill>
          <a:blip r:embed="rId4" cstate="email">
            <a:extLst>
              <a:ext uri="{28A0092B-C50C-407E-A947-70E740481C1C}">
                <a14:useLocalDpi xmlns:a14="http://schemas.microsoft.com/office/drawing/2010/main" val="0"/>
              </a:ext>
            </a:extLst>
          </a:blip>
          <a:stretch>
            <a:fillRect/>
          </a:stretch>
        </p:blipFill>
        <p:spPr>
          <a:xfrm>
            <a:off x="5882481" y="8037513"/>
            <a:ext cx="1441450" cy="1441450"/>
          </a:xfrm>
          <a:prstGeom prst="rect">
            <a:avLst/>
          </a:prstGeom>
        </p:spPr>
      </p:pic>
      <p:pic>
        <p:nvPicPr>
          <p:cNvPr id="14" name="Online Image Placeholder 13">
            <a:extLst>
              <a:ext uri="{FF2B5EF4-FFF2-40B4-BE49-F238E27FC236}">
                <a16:creationId xmlns:a16="http://schemas.microsoft.com/office/drawing/2014/main" id="{AA236A89-D627-6EFE-95E3-E21D410646B0}"/>
              </a:ext>
            </a:extLst>
          </p:cNvPr>
          <p:cNvPicPr>
            <a:picLocks noGrp="1" noChangeAspect="1"/>
          </p:cNvPicPr>
          <p:nvPr>
            <p:ph type="clipArt" sz="quarter" idx="14"/>
          </p:nvPr>
        </p:nvPicPr>
        <p:blipFill>
          <a:blip r:embed="rId5" cstate="email">
            <a:extLst>
              <a:ext uri="{28A0092B-C50C-407E-A947-70E740481C1C}">
                <a14:useLocalDpi xmlns:a14="http://schemas.microsoft.com/office/drawing/2010/main" val="0"/>
              </a:ext>
            </a:extLst>
          </a:blip>
          <a:srcRect l="22464" t="25176" r="15725" b="17586"/>
          <a:stretch>
            <a:fillRect/>
          </a:stretch>
        </p:blipFill>
        <p:spPr>
          <a:xfrm rot="5400000">
            <a:off x="3875675" y="4011219"/>
            <a:ext cx="2520030" cy="1750217"/>
          </a:xfrm>
          <a:prstGeom prst="rect">
            <a:avLst/>
          </a:prstGeom>
        </p:spPr>
      </p:pic>
      <p:sp>
        <p:nvSpPr>
          <p:cNvPr id="15" name="TextBox 14">
            <a:extLst>
              <a:ext uri="{FF2B5EF4-FFF2-40B4-BE49-F238E27FC236}">
                <a16:creationId xmlns:a16="http://schemas.microsoft.com/office/drawing/2014/main" id="{B7D1F607-4F61-B1F9-AF88-4DFDEFE67921}"/>
              </a:ext>
            </a:extLst>
          </p:cNvPr>
          <p:cNvSpPr txBox="1"/>
          <p:nvPr/>
        </p:nvSpPr>
        <p:spPr>
          <a:xfrm rot="18868756">
            <a:off x="138545" y="3112838"/>
            <a:ext cx="7495309" cy="2646878"/>
          </a:xfrm>
          <a:prstGeom prst="rect">
            <a:avLst/>
          </a:prstGeom>
          <a:noFill/>
        </p:spPr>
        <p:txBody>
          <a:bodyPr wrap="square" rtlCol="0">
            <a:spAutoFit/>
          </a:bodyPr>
          <a:lstStyle/>
          <a:p>
            <a:r>
              <a:rPr lang="en-US" sz="16600" dirty="0">
                <a:solidFill>
                  <a:schemeClr val="tx1">
                    <a:alpha val="60000"/>
                  </a:schemeClr>
                </a:solidFill>
              </a:rPr>
              <a:t>Sample</a:t>
            </a:r>
          </a:p>
        </p:txBody>
      </p:sp>
    </p:spTree>
    <p:extLst>
      <p:ext uri="{BB962C8B-B14F-4D97-AF65-F5344CB8AC3E}">
        <p14:creationId xmlns:p14="http://schemas.microsoft.com/office/powerpoint/2010/main" val="1537205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9614BC-5948-6A84-6DE7-57BAC356FDE4}"/>
              </a:ext>
            </a:extLst>
          </p:cNvPr>
          <p:cNvSpPr>
            <a:spLocks noGrp="1"/>
          </p:cNvSpPr>
          <p:nvPr>
            <p:ph type="body" sz="quarter" idx="10"/>
          </p:nvPr>
        </p:nvSpPr>
        <p:spPr>
          <a:xfrm>
            <a:off x="434181" y="1066801"/>
            <a:ext cx="6169025" cy="475546"/>
          </a:xfrm>
        </p:spPr>
        <p:txBody>
          <a:bodyPr>
            <a:normAutofit/>
          </a:bodyPr>
          <a:lstStyle/>
          <a:p>
            <a:r>
              <a:rPr lang="en-US" dirty="0"/>
              <a:t>Cool Fundraising Team</a:t>
            </a:r>
          </a:p>
        </p:txBody>
      </p:sp>
      <p:pic>
        <p:nvPicPr>
          <p:cNvPr id="7" name="Online Image Placeholder 6">
            <a:extLst>
              <a:ext uri="{FF2B5EF4-FFF2-40B4-BE49-F238E27FC236}">
                <a16:creationId xmlns:a16="http://schemas.microsoft.com/office/drawing/2014/main" id="{C15075F7-41B4-9F01-C0CB-EEF44F8475BD}"/>
              </a:ext>
            </a:extLst>
          </p:cNvPr>
          <p:cNvPicPr>
            <a:picLocks noGrp="1" noChangeAspect="1"/>
          </p:cNvPicPr>
          <p:nvPr>
            <p:ph type="clipArt" sz="quarter" idx="11"/>
          </p:nvPr>
        </p:nvPicPr>
        <p:blipFill>
          <a:blip r:embed="rId2" cstate="email">
            <a:extLst>
              <a:ext uri="{28A0092B-C50C-407E-A947-70E740481C1C}">
                <a14:useLocalDpi xmlns:a14="http://schemas.microsoft.com/office/drawing/2010/main" val="0"/>
              </a:ext>
            </a:extLst>
          </a:blip>
          <a:srcRect l="-981" t="23383" r="-94" b="14798"/>
          <a:stretch>
            <a:fillRect/>
          </a:stretch>
        </p:blipFill>
        <p:spPr>
          <a:xfrm>
            <a:off x="1388355" y="3741133"/>
            <a:ext cx="4995689" cy="2291556"/>
          </a:xfrm>
          <a:prstGeom prst="rect">
            <a:avLst/>
          </a:prstGeom>
        </p:spPr>
      </p:pic>
      <p:pic>
        <p:nvPicPr>
          <p:cNvPr id="9" name="Online Image Placeholder 8">
            <a:extLst>
              <a:ext uri="{FF2B5EF4-FFF2-40B4-BE49-F238E27FC236}">
                <a16:creationId xmlns:a16="http://schemas.microsoft.com/office/drawing/2014/main" id="{6DD5CBEE-A631-6751-B9A8-CBE6412DF25A}"/>
              </a:ext>
            </a:extLst>
          </p:cNvPr>
          <p:cNvPicPr>
            <a:picLocks noGrp="1" noChangeAspect="1"/>
          </p:cNvPicPr>
          <p:nvPr>
            <p:ph type="clipArt" sz="quarter" idx="12"/>
          </p:nvPr>
        </p:nvPicPr>
        <p:blipFill>
          <a:blip r:embed="rId3" cstate="email">
            <a:extLst>
              <a:ext uri="{28A0092B-C50C-407E-A947-70E740481C1C}">
                <a14:useLocalDpi xmlns:a14="http://schemas.microsoft.com/office/drawing/2010/main" val="0"/>
              </a:ext>
            </a:extLst>
          </a:blip>
          <a:stretch>
            <a:fillRect/>
          </a:stretch>
        </p:blipFill>
        <p:spPr>
          <a:xfrm>
            <a:off x="1389063" y="6432966"/>
            <a:ext cx="3044825" cy="1204081"/>
          </a:xfrm>
          <a:prstGeom prst="rect">
            <a:avLst/>
          </a:prstGeom>
        </p:spPr>
      </p:pic>
      <p:pic>
        <p:nvPicPr>
          <p:cNvPr id="11" name="Online Image Placeholder 10">
            <a:extLst>
              <a:ext uri="{FF2B5EF4-FFF2-40B4-BE49-F238E27FC236}">
                <a16:creationId xmlns:a16="http://schemas.microsoft.com/office/drawing/2014/main" id="{27ED5EB0-7E53-B83E-F4B0-37085482DE98}"/>
              </a:ext>
            </a:extLst>
          </p:cNvPr>
          <p:cNvPicPr>
            <a:picLocks noGrp="1" noChangeAspect="1"/>
          </p:cNvPicPr>
          <p:nvPr>
            <p:ph type="clipArt" sz="quarter" idx="13"/>
          </p:nvPr>
        </p:nvPicPr>
        <p:blipFill>
          <a:blip r:embed="rId4" cstate="email">
            <a:extLst>
              <a:ext uri="{28A0092B-C50C-407E-A947-70E740481C1C}">
                <a14:useLocalDpi xmlns:a14="http://schemas.microsoft.com/office/drawing/2010/main" val="0"/>
              </a:ext>
            </a:extLst>
          </a:blip>
          <a:stretch>
            <a:fillRect/>
          </a:stretch>
        </p:blipFill>
        <p:spPr>
          <a:xfrm>
            <a:off x="5882481" y="8037513"/>
            <a:ext cx="1441450" cy="1441450"/>
          </a:xfrm>
          <a:prstGeom prst="rect">
            <a:avLst/>
          </a:prstGeom>
        </p:spPr>
      </p:pic>
      <p:sp>
        <p:nvSpPr>
          <p:cNvPr id="12" name="TextBox 11">
            <a:extLst>
              <a:ext uri="{FF2B5EF4-FFF2-40B4-BE49-F238E27FC236}">
                <a16:creationId xmlns:a16="http://schemas.microsoft.com/office/drawing/2014/main" id="{68234865-B6CA-7BE9-F352-699304330A04}"/>
              </a:ext>
            </a:extLst>
          </p:cNvPr>
          <p:cNvSpPr txBox="1"/>
          <p:nvPr/>
        </p:nvSpPr>
        <p:spPr>
          <a:xfrm rot="18868756">
            <a:off x="138545" y="3112838"/>
            <a:ext cx="7495309" cy="2646878"/>
          </a:xfrm>
          <a:prstGeom prst="rect">
            <a:avLst/>
          </a:prstGeom>
          <a:noFill/>
        </p:spPr>
        <p:txBody>
          <a:bodyPr wrap="square" rtlCol="0">
            <a:spAutoFit/>
          </a:bodyPr>
          <a:lstStyle/>
          <a:p>
            <a:r>
              <a:rPr lang="en-US" sz="16600" dirty="0">
                <a:solidFill>
                  <a:schemeClr val="tx1">
                    <a:alpha val="60000"/>
                  </a:schemeClr>
                </a:solidFill>
              </a:rPr>
              <a:t>Sample</a:t>
            </a:r>
          </a:p>
        </p:txBody>
      </p:sp>
    </p:spTree>
    <p:extLst>
      <p:ext uri="{BB962C8B-B14F-4D97-AF65-F5344CB8AC3E}">
        <p14:creationId xmlns:p14="http://schemas.microsoft.com/office/powerpoint/2010/main" val="228808590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3ac3c9e9-0076-4555-8d1e-1fb461602d8f" xsi:nil="true"/>
    <_ip_UnifiedCompliancePolicyProperties xmlns="http://schemas.microsoft.com/sharepoint/v3" xsi:nil="true"/>
    <lcf76f155ced4ddcb4097134ff3c332f xmlns="3d197b57-a5b4-4ad1-9c0a-9ecc2e8bbb3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095AD0C2D8F443A50832BF41457B8D" ma:contentTypeVersion="23" ma:contentTypeDescription="Create a new document." ma:contentTypeScope="" ma:versionID="31602d1068f6de0b946290ababa88544">
  <xsd:schema xmlns:xsd="http://www.w3.org/2001/XMLSchema" xmlns:xs="http://www.w3.org/2001/XMLSchema" xmlns:p="http://schemas.microsoft.com/office/2006/metadata/properties" xmlns:ns1="http://schemas.microsoft.com/sharepoint/v3" xmlns:ns2="3d197b57-a5b4-4ad1-9c0a-9ecc2e8bbb31" xmlns:ns3="3ac3c9e9-0076-4555-8d1e-1fb461602d8f" targetNamespace="http://schemas.microsoft.com/office/2006/metadata/properties" ma:root="true" ma:fieldsID="8008f9b247317b6680a07fa1cd42a068" ns1:_="" ns2:_="" ns3:_="">
    <xsd:import namespace="http://schemas.microsoft.com/sharepoint/v3"/>
    <xsd:import namespace="3d197b57-a5b4-4ad1-9c0a-9ecc2e8bbb31"/>
    <xsd:import namespace="3ac3c9e9-0076-4555-8d1e-1fb461602d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ServiceAutoKeyPoints" minOccurs="0"/>
                <xsd:element ref="ns2:MediaServiceKeyPoints" minOccurs="0"/>
                <xsd:element ref="ns3:TaxCatchAll" minOccurs="0"/>
                <xsd:element ref="ns2:lcf76f155ced4ddcb4097134ff3c332f" minOccurs="0"/>
                <xsd:element ref="ns2:MediaServiceObjectDetectorVersions" minOccurs="0"/>
                <xsd:element ref="ns2:MediaServiceSearchProperties"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7" nillable="true" ma:displayName="Unified Compliance Policy Properties" ma:hidden="true" ma:internalName="_ip_UnifiedCompliancePolicyProperties">
      <xsd:simpleType>
        <xsd:restriction base="dms:Note"/>
      </xsd:simpleType>
    </xsd:element>
    <xsd:element name="_ip_UnifiedCompliancePolicyUIAction" ma:index="2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d197b57-a5b4-4ad1-9c0a-9ecc2e8bb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default="" ma:fieldId="{5cf76f15-5ced-4ddc-b409-7134ff3c332f}" ma:taxonomyMulti="true" ma:sspId="65232fa8-0699-4a07-bf33-3bf57deed7e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c3c9e9-0076-4555-8d1e-1fb461602d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55e99385-c08b-4bb9-98d5-28a2dd4993a6}" ma:internalName="TaxCatchAll" ma:showField="CatchAllData" ma:web="3ac3c9e9-0076-4555-8d1e-1fb461602d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22BE91-526E-4336-B5C5-3C3DDF76E0BB}">
  <ds:schemaRefs>
    <ds:schemaRef ds:uri="http://schemas.openxmlformats.org/package/2006/metadata/core-properties"/>
    <ds:schemaRef ds:uri="http://purl.org/dc/dcmitype/"/>
    <ds:schemaRef ds:uri="http://schemas.microsoft.com/sharepoint/v3"/>
    <ds:schemaRef ds:uri="http://schemas.microsoft.com/office/2006/metadata/properties"/>
    <ds:schemaRef ds:uri="3d197b57-a5b4-4ad1-9c0a-9ecc2e8bbb31"/>
    <ds:schemaRef ds:uri="http://purl.org/dc/elements/1.1/"/>
    <ds:schemaRef ds:uri="http://www.w3.org/XML/1998/namespace"/>
    <ds:schemaRef ds:uri="http://schemas.microsoft.com/office/2006/documentManagement/types"/>
    <ds:schemaRef ds:uri="http://schemas.microsoft.com/office/infopath/2007/PartnerControls"/>
    <ds:schemaRef ds:uri="3ac3c9e9-0076-4555-8d1e-1fb461602d8f"/>
    <ds:schemaRef ds:uri="http://purl.org/dc/terms/"/>
  </ds:schemaRefs>
</ds:datastoreItem>
</file>

<file path=customXml/itemProps2.xml><?xml version="1.0" encoding="utf-8"?>
<ds:datastoreItem xmlns:ds="http://schemas.openxmlformats.org/officeDocument/2006/customXml" ds:itemID="{59BB516A-633A-4F5E-A109-B2C5AD29C3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d197b57-a5b4-4ad1-9c0a-9ecc2e8bbb31"/>
    <ds:schemaRef ds:uri="3ac3c9e9-0076-4555-8d1e-1fb461602d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E73078F-272C-432F-8EC4-B25962F612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278</TotalTime>
  <Words>8</Words>
  <Application>Microsoft Office PowerPoint</Application>
  <PresentationFormat>Custom</PresentationFormat>
  <Paragraphs>4</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Craig Wilkinson</dc:creator>
  <cp:lastModifiedBy>Craig Wilkinson</cp:lastModifiedBy>
  <cp:revision>2</cp:revision>
  <cp:lastPrinted>2026-02-12T18:41:40Z</cp:lastPrinted>
  <dcterms:created xsi:type="dcterms:W3CDTF">2026-02-05T20:28:22Z</dcterms:created>
  <dcterms:modified xsi:type="dcterms:W3CDTF">2026-02-12T19:21:04Z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0x01010048095AD0C2D8F443A50832BF41457B8D</vt:lpwstr>
  </property>
  <property fmtid="{D5CDD505-2E9C-101B-9397-08002B2CF9AE}" pid="3" name="MediaServiceImageTags">
    <vt:lpwstr/>
  </property>
</Properties>
</file>